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presentation-0004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1116" y="0"/>
          <a:ext cx="7002884" cy="6877050"/>
          <a:chOff x="2141116" y="0"/>
          <a:chExt cx="7002884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2019-06-14T09:55:12Z</dcterms:created>
  <dcterms:modified xsi:type="dcterms:W3CDTF">2019-06-14T09:55:12Z</dcterms:modified>
  <dc:title>Untitled Presentation</dc:title>
  <dc:description/>
  <dc:subject/>
  <cp:keywords/>
  <cp:category/>
</cp:coreProperties>
</file>